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A84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2286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logo-shis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502920"/>
            <a:ext cx="13716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" y="2651760"/>
            <a:ext cx="1069848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5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遇见数昌（贵州）· 水机体验 &amp; 用户共建 · BD 方案 · V1.0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3108960"/>
            <a:ext cx="10698480" cy="1463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从一杯水，到一份家业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4754880"/>
            <a:ext cx="1051560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30000"/>
              </a:lnSpc>
              <a:spcAft>
                <a:spcPts val="600"/>
              </a:spcAft>
            </a:pPr>
            <a:r>
              <a:rPr sz="20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水机体验营销 · 5A 用户资产 · 一层层算清你的权益与收益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5806440"/>
            <a:ext cx="1069848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EEDDC8"/>
                </a:solidFill>
                <a:latin typeface="Microsoft YaHei"/>
                <a:ea typeface="Microsoft YaHei"/>
                <a:cs typeface="Microsoft YaHei"/>
              </a:rPr>
              <a:t>对用户 / 对推广人员 · 内部 BD 材料 · 川川 OPC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第三步 · 用户权益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用户权益地图 · 七项权益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9" cy="4425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794"/>
                <a:gridCol w="7981405"/>
              </a:tblGrid>
              <a:tr h="55321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权益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内容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5321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① 好水权益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家庭健康饮水、AI 水质检测、用水优化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5321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② 家人卡权益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300 / 600 家人卡的消费福利与折扣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5321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③ 点灯身份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出资即点灯，点灯墙上的家人身份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5321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④ 通证奖励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直推奖励（通证形式），带人带货有回报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5321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⑤ 分红权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2000 元=1% 门店分红权 + 权益包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5321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⑥ 消费增值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消费即积累，消费宝/亿众联权益可增值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5321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⑦ 上市换股愿景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门店持股换股进上市主体的增值愿景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权益不是虚的——每一项都对应真实的产品、真实的门店经营、真实的股权。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第四步 · 算清楚账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你能实现的价值和收益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第四步 · 算清楚账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一层层算清账 · 5A × 投入 × 权益 × 收益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938"/>
                <a:gridCol w="2203938"/>
                <a:gridCol w="3030415"/>
                <a:gridCol w="3305907"/>
              </a:tblGrid>
              <a:tr h="548640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身份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你投入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你的权益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你能实现的收益（示意）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A1 消费者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9.9 / 买水机 / 家人卡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好水+检测+家人卡福利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健康 + 用水成本优化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A1+ 社区股东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2000 元/份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1% 分红权+点灯身份+权益包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门店分红（案例年约 6 万）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A2 经营者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带人带货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通证直推奖励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推广 5% 奖励（通证）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A3 区域经营者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20 万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区县分润+门店网络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区县内商家 10% 分润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A4 省级股东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50 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省级股权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分红 + 上市增值愿景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收益都建立在真实价值上：好水、门店经营分红、股权——不是拉人头返利。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第四步 · 算清楚账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一份账 · 2000 元社区股东能得到什么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200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500"/>
                <a:gridCol w="4178300"/>
                <a:gridCol w="3581400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收益来源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内容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价值（示意 · 待测算）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门店分红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1% 门店分红权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案例年约 6 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权益包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家人卡+好水+点灯身份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消费福利 + 社群归属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通证奖励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带人带货直推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推广 5% 奖励（通证）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上市换股愿景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门店持股换股进上市主体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PE20≈16.8 万 / PE50≈42 万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换股与上市为愿景测算、非固定承诺；分红以门店真实经营为准。四条线叠加，是一份看得见的家业。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第四步 · 算清楚账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收益随身份升级放大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9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50"/>
                <a:gridCol w="3879850"/>
                <a:gridCol w="4178299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身份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收益量级（示意）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关键跃迁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A1 消费者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省钱 + 健康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从买东西到「有资产」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A1+ 社区股东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门店分红（年约 6 万）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从消费者到股东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A2 经营者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+ 推广通证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从自己用到带人用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A3/A4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区县/省级分润 + 上市愿景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从一家店到一片网络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越往上走、参与越深，收益结构越厚——这就是「体系共建」的价值。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第五步 · 参与共建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一起把万家灯火点起来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第五步 · 参与共建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怎么参与共建 · 三步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第一步 · 体验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9.9 体验好水、免费 AI 检测，先用起来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第二步 · 加入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买水机 / 办家人卡 / 2000 元入股社区股东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第三步 · 共建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带家人一起用、一起点灯，升级你的身份与收益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门槛低、路径清——从喝一杯水，到成为门店股东，每一步都有人扶你上去。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第五步 · 参与共建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对推广人员 · BD 打法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200" cy="215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4500"/>
                <a:gridCol w="3879850"/>
                <a:gridCol w="3879850"/>
              </a:tblGrid>
              <a:tr h="539496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对谁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讲什么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给什么证据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宝妈 / 女主人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健康好水+家人福利+社群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AI 检测、家人卡、点灯墙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想赚钱的人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门店分红+推广通证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投资档位、分红案例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39496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有资源的人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区县/省级事业部+上市愿景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作战地图、上市造梦测算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不同的人讲不同的账——但都落到「真实价值 + 透明可查」，配合 BD 体系话术使用。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第五步 · 参与共建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合规红线 · 必须守住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锚定真实价值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好水、门店经营分红、股权，不是拉人头返利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不做固定回报承诺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分红以真实经营为准、换股为愿景测算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透明公示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账目公开、数据可查、每店一节点、专款专用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通证/上市=愿景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需达成条件+机制打通，账面≠可变现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这是底线也是长久：合规红线统一走质询报告，对外口径一致「透明、真实、可查」。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A84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011680"/>
            <a:ext cx="10698480" cy="10972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3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从一杯水开始，一起把家业做起来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3566160"/>
            <a:ext cx="10424160" cy="237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9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900" b="1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水机是入口，用户资产体系是里子，体系共建是未来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9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900" b="1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5A 一路升级：消费者 → 股东，收益一层层加厚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9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900" b="1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真实价值打底、透明合规护航——这才是能长久的共富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5806440"/>
            <a:ext cx="1069848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EEDDC8"/>
                </a:solidFill>
                <a:latin typeface="Microsoft YaHei"/>
                <a:ea typeface="Microsoft YaHei"/>
                <a:cs typeface="Microsoft YaHei"/>
              </a:rPr>
              <a:t>遇见空间 · 水机体验 &amp; 用户共建 BD 方案 V1.0 · 内部材料 · 川川 OPC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第一步 · 一杯水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用体验破局，用信任成交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第一步 · 一杯水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为什么从水机切入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家庭健康饮水是刚需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40-60 女主人最在意一家人喝什么水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直接卖水机很难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客单高、决策重、教育成本大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倒过来打 · 先体验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先让你用上、用出对比，再谈买不买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水机是利润支柱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单店近 6 成利润来自水机（业务版块拆解）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不推销、先服务——一杯好水待客，是所有信任的起点。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第一步 · 一杯水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水机体验四招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9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5817"/>
                <a:gridCol w="4604657"/>
                <a:gridCol w="3683725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打法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怎么做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作用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9.9 引流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9.9 元低价体验好水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低门槛把人拉进来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AI 水质检测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现场检测、出对比数据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用事实说话，建立信任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先试后付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满意再付、不满意退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打消顾虑、敢试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给通证 · 2 万体验式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高端水机体验式转化 + 通证权益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把体验变成资产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9.9 体验 → 免费检测 → 先试后付 → 买水机：一条从陌生到成交的丝滑漏斗。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第一步 · 一杯水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体验转化漏斗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909"/>
                <a:gridCol w="3255818"/>
                <a:gridCol w="5860472"/>
              </a:tblGrid>
              <a:tr h="548640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阶段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顾客状态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门店动作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① 引流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路过 / 好奇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9.9 体验水、一杯水待客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② 信任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将信将疑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AI 水质检测出对比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③ 体验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想试试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先试后付、给通证权益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④ 成交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认可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买水机、办家人卡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⑤ 共建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想参与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入股 LP、带人共建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漏斗最后一层不是「卖完就走」，而是「把顾客变成体系共建者」——这是本方案的核心。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第二步 · 你买的不只是水机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从消费者到体系共建者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第二步 · 用户资产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核心理念 · 用户资产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你不是被卖东西的人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你是被邀请「一起把这门生意做起来」的人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消费 = 积累资产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每一次消费、每一次带人，都在积累你的用户资产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身份可升级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从消费者一路升到股东，路是打通的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共建 = 共富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门店做大，参与共建的家人一起分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一句话：把「顾客」变成「合伙人」，让每个人的消费和贡献都变成看得见的资产。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第二步 · 用户资产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5A 用户资产体系 · 升级漏斗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8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029"/>
                <a:gridCol w="3476064"/>
                <a:gridCol w="5688105"/>
              </a:tblGrid>
              <a:tr h="548640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层级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身份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怎么上一层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A1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消费者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到店体验、买水机、办家人卡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A1+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社区股东（LP）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2000 元/份入股，成为门店股东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A2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经营者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带人带货、做团长/推广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A3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区域经营者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20 万做区县级事业部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A4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总部 / 省级股东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50 万省级投资、股权绑定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每个人都有一条「往上走」的清晰路径——今天是喝水的，明天可能是股东。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第三步 · 你能拿到什么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用户权益地图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